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</p:sldIdLst>
  <p:sldSz cx="9144000" cy="5143500" type="screen16x9"/>
  <p:notesSz cx="6858000" cy="9144000"/>
  <p:embeddedFontLst>
    <p:embeddedFont>
      <p:font typeface="Alfa Slab One" panose="020B0604020202020204" charset="0"/>
      <p:regular r:id="rId13"/>
    </p:embeddedFont>
    <p:embeddedFont>
      <p:font typeface="Comfortaa" panose="020B0604020202020204" charset="0"/>
      <p:regular r:id="rId14"/>
      <p:bold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5f5906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5f5906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5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5f59060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5f59060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5f59060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5f59060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5f59060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5f59060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5f59060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5f59060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5f59060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5f59060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5f5906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5f5906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5f5906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5f5906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5f5906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5f5906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73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90" y="99225"/>
            <a:ext cx="8739009" cy="4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89051"/>
            <a:ext cx="1371600" cy="135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AD28A-3F6A-451F-A2EF-55C1D5CD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80" y="0"/>
            <a:ext cx="33278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553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078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578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103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853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228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103" y="0"/>
            <a:ext cx="3327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740775" y="901650"/>
            <a:ext cx="3648000" cy="3340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COVID-19</a:t>
            </a: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u="sng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QUESTION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&amp; 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ANSWER</a:t>
            </a:r>
            <a:endParaRPr sz="41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3DA39-A277-4F88-A534-183025AC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80" y="0"/>
            <a:ext cx="33278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061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On-screen Show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Proxima Nova</vt:lpstr>
      <vt:lpstr>Arial</vt:lpstr>
      <vt:lpstr>Comfortaa</vt:lpstr>
      <vt:lpstr>Alfa Slab One</vt:lpstr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sneha.jayaraj@live.law.cuny.edu</cp:lastModifiedBy>
  <cp:revision>2</cp:revision>
  <dcterms:modified xsi:type="dcterms:W3CDTF">2021-03-23T12:37:50Z</dcterms:modified>
</cp:coreProperties>
</file>